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2"/>
  </p:notesMasterIdLst>
  <p:sldIdLst>
    <p:sldId id="282" r:id="rId3"/>
    <p:sldId id="289" r:id="rId4"/>
    <p:sldId id="283" r:id="rId5"/>
    <p:sldId id="296" r:id="rId6"/>
    <p:sldId id="293" r:id="rId7"/>
    <p:sldId id="285" r:id="rId8"/>
    <p:sldId id="261" r:id="rId9"/>
    <p:sldId id="295" r:id="rId10"/>
    <p:sldId id="290" r:id="rId11"/>
    <p:sldId id="287" r:id="rId12"/>
    <p:sldId id="294" r:id="rId13"/>
    <p:sldId id="286" r:id="rId14"/>
    <p:sldId id="291" r:id="rId15"/>
    <p:sldId id="288" r:id="rId16"/>
    <p:sldId id="284" r:id="rId17"/>
    <p:sldId id="267" r:id="rId18"/>
    <p:sldId id="269" r:id="rId19"/>
    <p:sldId id="292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28" autoAdjust="0"/>
    <p:restoredTop sz="94694"/>
  </p:normalViewPr>
  <p:slideViewPr>
    <p:cSldViewPr snapToGrid="0">
      <p:cViewPr>
        <p:scale>
          <a:sx n="96" d="100"/>
          <a:sy n="96" d="100"/>
        </p:scale>
        <p:origin x="468" y="-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3A374-C15D-0853-1133-2EA8B7AD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40C5D-2B07-B950-C428-5220382B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5E210-9589-5CAE-5246-6E658EC45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F4BCC-70E0-838C-F63E-A8C871C4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8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5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5" Type="http://schemas.openxmlformats.org/officeDocument/2006/relationships/image" Target="../media/image43.png"/><Relationship Id="rId10" Type="http://schemas.openxmlformats.org/officeDocument/2006/relationships/image" Target="../media/image48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819" y="3674985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755" y="3674985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70F3-CCEA-941B-B324-E479FC4D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C9F05081-FA99-6D74-FCF9-7EE634109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922A85-C805-36C4-B02C-F63A4BF95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5202DF8-8987-572F-E138-5AFA7ABB8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E7DA2-51E6-6742-42EE-4C0A558E92C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6" name="Picture 5" descr="A pie chart with numbers and a number&#10;&#10;AI-generated content may be incorrect.">
            <a:extLst>
              <a:ext uri="{FF2B5EF4-FFF2-40B4-BE49-F238E27FC236}">
                <a16:creationId xmlns:a16="http://schemas.microsoft.com/office/drawing/2014/main" id="{187DA168-1F0B-CBD8-D8FD-ED9E901BD8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065" y="3058358"/>
            <a:ext cx="2804160" cy="2103120"/>
          </a:xfrm>
          <a:prstGeom prst="rect">
            <a:avLst/>
          </a:prstGeom>
        </p:spPr>
      </p:pic>
      <p:pic>
        <p:nvPicPr>
          <p:cNvPr id="9" name="Picture 8" descr="A pie chart with numbers and a number of pies&#10;&#10;AI-generated content may be incorrect.">
            <a:extLst>
              <a:ext uri="{FF2B5EF4-FFF2-40B4-BE49-F238E27FC236}">
                <a16:creationId xmlns:a16="http://schemas.microsoft.com/office/drawing/2014/main" id="{1E22DEB7-B799-B5FC-F579-B980D856F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107" y="3058358"/>
            <a:ext cx="2804160" cy="2103120"/>
          </a:xfrm>
          <a:prstGeom prst="rect">
            <a:avLst/>
          </a:prstGeom>
        </p:spPr>
      </p:pic>
      <p:pic>
        <p:nvPicPr>
          <p:cNvPr id="12" name="Picture 1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93FC09BD-3A8C-DF82-7A42-164E7951CF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5"/>
          <a:stretch/>
        </p:blipFill>
        <p:spPr>
          <a:xfrm>
            <a:off x="7950027" y="4953738"/>
            <a:ext cx="2804160" cy="1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1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5" y="446114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611" y="446114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58" y="449477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843" y="4230372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12998" y="349233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85" y="686536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EA87E-A805-B01F-CEFA-55AD2063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1094AB1-ABC4-F8AC-8F4D-1354B107B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419624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4A9D521E-902D-53B8-EA27-59CE451AE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90" y="419715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983A77-90CF-9010-950F-056A3A9C46B3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B82244BE-27C4-F203-54A1-B484F5950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4053840"/>
            <a:ext cx="2926080" cy="2194560"/>
          </a:xfrm>
          <a:prstGeom prst="rect">
            <a:avLst/>
          </a:prstGeom>
        </p:spPr>
      </p:pic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072CC42-DDAF-8450-A229-BF115B7FD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90" y="4053840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BFA0BDC-CB71-2C03-4422-1C71382F0E58}"/>
              </a:ext>
            </a:extLst>
          </p:cNvPr>
          <p:cNvGrpSpPr/>
          <p:nvPr/>
        </p:nvGrpSpPr>
        <p:grpSpPr>
          <a:xfrm>
            <a:off x="-4926" y="419624"/>
            <a:ext cx="6773016" cy="6230788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F5F582F-D5DF-00C7-1C69-6F6C6988C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B65D8C-314F-4EBC-3724-1658E0AA56F5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34D573-F01D-B6B5-4D2D-8573BDBEE6B0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A8AD23-4538-9A6E-9CB5-B8DC9CFD0997}"/>
                </a:ext>
              </a:extLst>
            </p:cNvPr>
            <p:cNvSpPr txBox="1"/>
            <p:nvPr/>
          </p:nvSpPr>
          <p:spPr>
            <a:xfrm rot="18537875">
              <a:off x="1309470" y="2083998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9E7579-3B87-1EE4-FF6D-63D4F569BE76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0784DD-74A5-AEB6-EBB8-6E1BC3CA8F96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151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69701-E091-021C-450F-8C7F31F0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7EC1D89-3813-5AB0-B868-398F315D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3700745" y="0"/>
            <a:ext cx="5565175" cy="5115564"/>
          </a:xfrm>
          <a:prstGeom prst="rect">
            <a:avLst/>
          </a:prstGeom>
        </p:spPr>
      </p:pic>
      <p:pic>
        <p:nvPicPr>
          <p:cNvPr id="3" name="Picture 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F133949-A5A3-687E-C53F-C0215D3FF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32B477-8697-38DB-F885-B390901562FC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2" name="Picture 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37A3AF5-B05E-A014-6E86-B0619F8A5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663440"/>
            <a:ext cx="2804160" cy="2103120"/>
          </a:xfrm>
          <a:prstGeom prst="rect">
            <a:avLst/>
          </a:prstGeom>
        </p:spPr>
      </p:pic>
      <p:pic>
        <p:nvPicPr>
          <p:cNvPr id="5" name="Picture 4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E02D79E-F631-7DEE-1F3D-53C8E850B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66344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46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295924" y="497658"/>
            <a:ext cx="6372878" cy="5862684"/>
          </a:xfrm>
          <a:prstGeom prst="rect">
            <a:avLst/>
          </a:prstGeom>
        </p:spPr>
      </p:pic>
      <p:pic>
        <p:nvPicPr>
          <p:cNvPr id="5" name="Picture 4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71C22FC2-F034-CB65-4BCB-8693CC70E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935C9FC-8BE1-8843-F296-4EE81F7D51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265901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7D12B9E-3E3F-C135-1F27-9C3290A48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460461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  <p:pic>
        <p:nvPicPr>
          <p:cNvPr id="4" name="Picture 3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E40C3B2-B488-BD1D-3462-5EE8598CA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6F41647-0BDC-46D0-FD22-DC884C090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1B3547C1-4471-2944-0F49-A4365B1D4C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60" y="466344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54EF1639-130D-674E-420B-D7742084D8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7A76A9F-CD86-5C0D-4237-AB79EB83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1D856AE-14BE-36FC-C8F7-4D86215EE8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754880"/>
            <a:ext cx="2804160" cy="2103120"/>
          </a:xfrm>
          <a:prstGeom prst="rect">
            <a:avLst/>
          </a:prstGeom>
        </p:spPr>
      </p:pic>
      <p:pic>
        <p:nvPicPr>
          <p:cNvPr id="6" name="Picture 5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E2141EAA-379D-76D3-0F4E-453F405A6B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4880"/>
            <a:ext cx="2804160" cy="2103120"/>
          </a:xfrm>
          <a:prstGeom prst="rect">
            <a:avLst/>
          </a:prstGeom>
        </p:spPr>
      </p:pic>
      <p:pic>
        <p:nvPicPr>
          <p:cNvPr id="8" name="Picture 7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D08042AD-2204-56BF-6FBF-5BF1DF1567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75488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4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12219</TotalTime>
  <Words>205</Words>
  <Application>Microsoft Office PowerPoint</Application>
  <PresentationFormat>Widescreen</PresentationFormat>
  <Paragraphs>91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Kyle Johnson</cp:lastModifiedBy>
  <cp:revision>69</cp:revision>
  <dcterms:created xsi:type="dcterms:W3CDTF">2025-03-18T16:01:18Z</dcterms:created>
  <dcterms:modified xsi:type="dcterms:W3CDTF">2025-05-14T20:12:30Z</dcterms:modified>
</cp:coreProperties>
</file>

<file path=docProps/thumbnail.jpeg>
</file>